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1" r:id="rId8"/>
    <p:sldId id="262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2443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44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41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2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05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2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6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65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68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87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1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2EFF7F0-D26F-42BD-9A3F-DF1AD0640A0C}" type="datetimeFigureOut">
              <a:rPr lang="nl-NL" smtClean="0"/>
              <a:t>8-12-2017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D2B4B4C-E6D1-40F9-95E1-37163FFFE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83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Voeding koe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Afbeeldingsresultaat voor holstein fries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68" y="434680"/>
            <a:ext cx="4952317" cy="37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5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Opvallende zaken vertering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Pens:</a:t>
            </a:r>
            <a:r>
              <a:rPr lang="nl-NL" dirty="0" smtClean="0"/>
              <a:t> bacteriën zetten </a:t>
            </a:r>
            <a:r>
              <a:rPr lang="nl-NL" dirty="0"/>
              <a:t>koolhydraten om in vluchtige vetzuren</a:t>
            </a:r>
            <a:endParaRPr lang="nl-NL" u="sng" dirty="0" smtClean="0"/>
          </a:p>
          <a:p>
            <a:r>
              <a:rPr lang="nl-NL" u="sng" dirty="0" smtClean="0"/>
              <a:t>Netmaag: </a:t>
            </a:r>
            <a:r>
              <a:rPr lang="nl-NL" dirty="0" smtClean="0"/>
              <a:t>voedsel voorbereiden op vertering </a:t>
            </a:r>
            <a:endParaRPr lang="nl-NL" u="sng" dirty="0" smtClean="0"/>
          </a:p>
          <a:p>
            <a:r>
              <a:rPr lang="nl-NL" u="sng" dirty="0" smtClean="0"/>
              <a:t>Boekmaag: </a:t>
            </a:r>
            <a:r>
              <a:rPr lang="nl-NL" dirty="0" smtClean="0"/>
              <a:t>vocht en mineralen uit voedsel halen</a:t>
            </a:r>
            <a:endParaRPr lang="nl-NL" u="sng" dirty="0" smtClean="0"/>
          </a:p>
          <a:p>
            <a:r>
              <a:rPr lang="nl-NL" u="sng" dirty="0" smtClean="0"/>
              <a:t>Lebmaag: </a:t>
            </a:r>
            <a:r>
              <a:rPr lang="nl-NL" dirty="0" smtClean="0"/>
              <a:t>voedsel verteren door zuur maagsap, splitsen eiwitten en koolhydraten, voedsel klein maken zodat de darmen het kunnen </a:t>
            </a:r>
            <a:r>
              <a:rPr lang="nl-NL" dirty="0" smtClean="0"/>
              <a:t>opnemen</a:t>
            </a:r>
          </a:p>
          <a:p>
            <a:endParaRPr lang="nl-NL" u="sng" dirty="0"/>
          </a:p>
          <a:p>
            <a:pPr marL="1097280" lvl="4" indent="0">
              <a:buNone/>
            </a:pPr>
            <a:endParaRPr lang="nl-NL" u="sng" dirty="0" smtClean="0"/>
          </a:p>
          <a:p>
            <a:pPr marL="1097280" lvl="4" indent="0">
              <a:buNone/>
            </a:pPr>
            <a:r>
              <a:rPr lang="nl-NL" b="1" dirty="0" smtClean="0"/>
              <a:t>Netmaag 					Boekmaag</a:t>
            </a:r>
            <a:endParaRPr lang="nl-NL" b="1" dirty="0"/>
          </a:p>
        </p:txBody>
      </p:sp>
      <p:pic>
        <p:nvPicPr>
          <p:cNvPr id="1026" name="Picture 2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421875"/>
            <a:ext cx="2260741" cy="227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6" y="4464163"/>
            <a:ext cx="2476832" cy="22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EINDE 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b="15937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3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gebit</a:t>
            </a:r>
          </a:p>
          <a:p>
            <a:r>
              <a:rPr lang="nl-NL" dirty="0" smtClean="0"/>
              <a:t>Hoe loopt de vertering?</a:t>
            </a:r>
          </a:p>
          <a:p>
            <a:r>
              <a:rPr lang="nl-NL" dirty="0" smtClean="0"/>
              <a:t>Wat gebeurd waar?</a:t>
            </a:r>
          </a:p>
          <a:p>
            <a:r>
              <a:rPr lang="nl-NL" dirty="0" smtClean="0"/>
              <a:t>Veel voorkomende </a:t>
            </a:r>
            <a:r>
              <a:rPr lang="nl-NL" dirty="0" smtClean="0"/>
              <a:t>ingrediënten</a:t>
            </a:r>
          </a:p>
          <a:p>
            <a:r>
              <a:rPr lang="nl-NL" dirty="0" smtClean="0"/>
              <a:t>Voerbehoefte</a:t>
            </a:r>
          </a:p>
          <a:p>
            <a:r>
              <a:rPr lang="nl-NL" dirty="0" smtClean="0"/>
              <a:t>Foerageergedrag</a:t>
            </a:r>
          </a:p>
          <a:p>
            <a:r>
              <a:rPr lang="nl-NL" dirty="0" smtClean="0"/>
              <a:t>Opvallende zaken vertering </a:t>
            </a:r>
            <a:endParaRPr lang="nl-NL" dirty="0"/>
          </a:p>
        </p:txBody>
      </p:sp>
      <p:pic>
        <p:nvPicPr>
          <p:cNvPr id="3074" name="Picture 2" descr="Afbeeldingsresultaat voor grazende k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262" y="2432843"/>
            <a:ext cx="4667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gebit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Snijtanden </a:t>
            </a:r>
          </a:p>
          <a:p>
            <a:r>
              <a:rPr lang="nl-NL" dirty="0" smtClean="0"/>
              <a:t>Plooikiezen </a:t>
            </a:r>
          </a:p>
          <a:p>
            <a:r>
              <a:rPr lang="nl-NL" dirty="0" smtClean="0"/>
              <a:t>Zijwaartse beweging (celwanden stuk maken) </a:t>
            </a:r>
            <a:endParaRPr lang="nl-NL" dirty="0"/>
          </a:p>
        </p:txBody>
      </p:sp>
      <p:pic>
        <p:nvPicPr>
          <p:cNvPr id="2050" name="Picture 2" descr="Afbeeldingsresultaat voor gebit k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79" y="3100532"/>
            <a:ext cx="5645533" cy="362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loopt de vertering?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1. Maag / voormaag </a:t>
            </a:r>
          </a:p>
          <a:p>
            <a:r>
              <a:rPr lang="nl-NL" dirty="0" smtClean="0"/>
              <a:t>2. Dunne darm</a:t>
            </a:r>
          </a:p>
          <a:p>
            <a:r>
              <a:rPr lang="nl-NL" dirty="0" smtClean="0"/>
              <a:t>3. Blinde darm </a:t>
            </a:r>
          </a:p>
          <a:p>
            <a:r>
              <a:rPr lang="nl-NL" dirty="0" smtClean="0"/>
              <a:t>4. Dikke darm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6" r="32935" b="10122"/>
          <a:stretch/>
        </p:blipFill>
        <p:spPr bwMode="auto">
          <a:xfrm>
            <a:off x="7323173" y="1828800"/>
            <a:ext cx="3265363" cy="372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fbeeldingsresultaat voor vertering ko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"/>
          <a:stretch/>
        </p:blipFill>
        <p:spPr bwMode="auto">
          <a:xfrm>
            <a:off x="530568" y="3480107"/>
            <a:ext cx="5428330" cy="33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gebeurd waar?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08628"/>
              </p:ext>
            </p:extLst>
          </p:nvPr>
        </p:nvGraphicFramePr>
        <p:xfrm>
          <a:off x="1262061" y="1815153"/>
          <a:ext cx="9806272" cy="4778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1568"/>
                <a:gridCol w="2451568"/>
                <a:gridCol w="2451568"/>
                <a:gridCol w="2451568"/>
              </a:tblGrid>
              <a:tr h="53377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Voedingstof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Enzym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Mechanisch/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enzymatisch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dirty="0" smtClean="0"/>
                        <a:t>Mond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zetmeel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Amylase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Mechanisch/ 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enzymatisch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dirty="0" smtClean="0"/>
                        <a:t>Slokdarm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X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Enzymatisch/</a:t>
                      </a:r>
                    </a:p>
                    <a:p>
                      <a:r>
                        <a:rPr lang="nl-NL" baseline="0" dirty="0" smtClean="0"/>
                        <a:t>Mechanisch  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dirty="0" smtClean="0"/>
                        <a:t>(leb)maag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Eiwit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Pepsine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Enzymatisch 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dirty="0" smtClean="0"/>
                        <a:t>Twaalfvingerige darm</a:t>
                      </a:r>
                      <a:endParaRPr lang="nl-N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Koolhydraten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vetten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eiwitten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Amylase</a:t>
                      </a:r>
                    </a:p>
                    <a:p>
                      <a:r>
                        <a:rPr lang="nl-NL" dirty="0" err="1" smtClean="0"/>
                        <a:t>Galsap</a:t>
                      </a:r>
                      <a:endParaRPr lang="nl-NL" dirty="0" smtClean="0"/>
                    </a:p>
                    <a:p>
                      <a:r>
                        <a:rPr lang="nl-NL" dirty="0" smtClean="0"/>
                        <a:t>Trypsine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Enzymatisch /</a:t>
                      </a:r>
                    </a:p>
                    <a:p>
                      <a:r>
                        <a:rPr lang="nl-NL" dirty="0" smtClean="0"/>
                        <a:t>Mechanisch 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Dunne darm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Vetten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koolhydraten</a:t>
                      </a:r>
                      <a:r>
                        <a:rPr lang="nl-NL" baseline="0" dirty="0" smtClean="0"/>
                        <a:t> </a:t>
                      </a:r>
                    </a:p>
                    <a:p>
                      <a:r>
                        <a:rPr lang="nl-NL" baseline="0" dirty="0" smtClean="0"/>
                        <a:t>eiwitten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Enzymatisch</a:t>
                      </a:r>
                      <a:endParaRPr lang="nl-NL" dirty="0"/>
                    </a:p>
                  </a:txBody>
                  <a:tcPr/>
                </a:tc>
              </a:tr>
              <a:tr h="514825"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Dikke darm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Mechanisch 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gebeurd 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Speeksel bevat natriumcarbonaat zorgt voor de PH waarde in de pens</a:t>
            </a:r>
          </a:p>
          <a:p>
            <a:r>
              <a:rPr lang="nl-NL" dirty="0" smtClean="0"/>
              <a:t>Goede PH waarde zorgt voor optimale vertering</a:t>
            </a:r>
          </a:p>
          <a:p>
            <a:r>
              <a:rPr lang="nl-NL" dirty="0" smtClean="0"/>
              <a:t>Bacteriologische vertering in pens, dikke darm en blinde </a:t>
            </a:r>
            <a:r>
              <a:rPr lang="nl-NL" dirty="0" smtClean="0"/>
              <a:t>darm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46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Veel voorkomende ingrediënten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 smtClean="0"/>
              <a:t>Ruwvoer: </a:t>
            </a:r>
            <a:r>
              <a:rPr lang="nl-NL" dirty="0" smtClean="0"/>
              <a:t>graskuil, hooi, stro</a:t>
            </a:r>
          </a:p>
          <a:p>
            <a:r>
              <a:rPr lang="nl-NL" u="sng" dirty="0" smtClean="0"/>
              <a:t>Enkelvoudige grondstoffen: </a:t>
            </a:r>
            <a:r>
              <a:rPr lang="nl-NL" dirty="0" smtClean="0"/>
              <a:t>tarwe, geplette gerst</a:t>
            </a:r>
          </a:p>
          <a:p>
            <a:r>
              <a:rPr lang="nl-NL" u="sng" dirty="0" smtClean="0"/>
              <a:t>Bijproducten: </a:t>
            </a:r>
            <a:r>
              <a:rPr lang="nl-NL" dirty="0" smtClean="0"/>
              <a:t>perspulp, bierborstel, sojaschroot </a:t>
            </a:r>
          </a:p>
          <a:p>
            <a:r>
              <a:rPr lang="nl-NL" u="sng" dirty="0"/>
              <a:t>Krachtvoerbrok</a:t>
            </a:r>
          </a:p>
          <a:p>
            <a:endParaRPr lang="nl-NL" u="sng" dirty="0" smtClean="0"/>
          </a:p>
          <a:p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64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Voerbehoefte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13194"/>
          </a:xfrm>
        </p:spPr>
        <p:txBody>
          <a:bodyPr/>
          <a:lstStyle/>
          <a:p>
            <a:r>
              <a:rPr lang="nl-NL" u="sng" dirty="0" smtClean="0"/>
              <a:t>Eiwitten: </a:t>
            </a:r>
            <a:r>
              <a:rPr lang="nl-NL" dirty="0" smtClean="0"/>
              <a:t>spiergroei, melkproductie, groei van het kalf tijdens droogstand </a:t>
            </a:r>
          </a:p>
          <a:p>
            <a:r>
              <a:rPr lang="nl-NL" u="sng" dirty="0" smtClean="0"/>
              <a:t>Energie:</a:t>
            </a:r>
            <a:r>
              <a:rPr lang="nl-NL" dirty="0" smtClean="0"/>
              <a:t> melkproductie, beweging</a:t>
            </a:r>
          </a:p>
          <a:p>
            <a:r>
              <a:rPr lang="nl-NL" u="sng" dirty="0" smtClean="0"/>
              <a:t>Ruwe celstof: </a:t>
            </a:r>
            <a:r>
              <a:rPr lang="nl-NL" dirty="0" smtClean="0"/>
              <a:t>goede </a:t>
            </a:r>
            <a:r>
              <a:rPr lang="nl-NL" dirty="0" err="1" smtClean="0"/>
              <a:t>penswerking</a:t>
            </a:r>
            <a:endParaRPr lang="nl-NL" dirty="0" smtClean="0"/>
          </a:p>
          <a:p>
            <a:endParaRPr lang="nl-NL" dirty="0"/>
          </a:p>
          <a:p>
            <a:r>
              <a:rPr lang="nl-NL" u="sng" dirty="0"/>
              <a:t>Calcium en </a:t>
            </a:r>
            <a:r>
              <a:rPr lang="nl-NL" u="sng" dirty="0" smtClean="0"/>
              <a:t>magnesium: </a:t>
            </a:r>
            <a:r>
              <a:rPr lang="nl-NL" dirty="0" smtClean="0"/>
              <a:t>zenuwstelsel, spieren</a:t>
            </a:r>
          </a:p>
          <a:p>
            <a:r>
              <a:rPr lang="nl-NL" u="sng" dirty="0" smtClean="0"/>
              <a:t>Selenium: </a:t>
            </a:r>
            <a:r>
              <a:rPr lang="nl-NL" dirty="0" smtClean="0"/>
              <a:t>Spieren, weerstand </a:t>
            </a:r>
          </a:p>
          <a:p>
            <a:r>
              <a:rPr lang="nl-NL" u="sng" dirty="0" smtClean="0"/>
              <a:t>Koper: </a:t>
            </a:r>
            <a:r>
              <a:rPr lang="nl-NL" dirty="0" smtClean="0"/>
              <a:t>weerstand, melkproductie, botten, ijzeropname</a:t>
            </a:r>
          </a:p>
          <a:p>
            <a:r>
              <a:rPr lang="nl-NL" u="sng" dirty="0" smtClean="0"/>
              <a:t>Jodium: </a:t>
            </a:r>
            <a:r>
              <a:rPr lang="nl-NL" dirty="0" smtClean="0"/>
              <a:t>zorgt voor juiste </a:t>
            </a:r>
            <a:r>
              <a:rPr lang="nl-NL" dirty="0" err="1" smtClean="0"/>
              <a:t>basaalstofwisseling</a:t>
            </a:r>
            <a:r>
              <a:rPr lang="nl-NL" dirty="0" smtClean="0"/>
              <a:t> </a:t>
            </a:r>
            <a:endParaRPr lang="nl-NL" u="sng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9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Foerageergedrag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Grazen 6 tot 9 uur per dag</a:t>
            </a:r>
          </a:p>
          <a:p>
            <a:r>
              <a:rPr lang="nl-NL" dirty="0" smtClean="0"/>
              <a:t>30 tot 70 happen gras per minuut</a:t>
            </a:r>
          </a:p>
          <a:p>
            <a:r>
              <a:rPr lang="nl-NL" dirty="0" smtClean="0"/>
              <a:t>4 tot 6 uur herkauwen </a:t>
            </a:r>
          </a:p>
          <a:p>
            <a:r>
              <a:rPr lang="nl-NL" dirty="0" smtClean="0"/>
              <a:t>Liggen 10 tot 15 uur per dag</a:t>
            </a:r>
          </a:p>
          <a:p>
            <a:r>
              <a:rPr lang="nl-NL" dirty="0" smtClean="0"/>
              <a:t>1/3 hiervan is herkauwen </a:t>
            </a:r>
          </a:p>
          <a:p>
            <a:endParaRPr lang="nl-NL" dirty="0"/>
          </a:p>
        </p:txBody>
      </p:sp>
      <p:pic>
        <p:nvPicPr>
          <p:cNvPr id="2050" name="Picture 2" descr="Afbeeldingsresultaat voor herkauwende k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3306501"/>
            <a:ext cx="4841305" cy="27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9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4230</TotalTime>
  <Words>283</Words>
  <Application>Microsoft Office PowerPoint</Application>
  <PresentationFormat>Breedbeeld</PresentationFormat>
  <Paragraphs>82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Voeding koe </vt:lpstr>
      <vt:lpstr>Inhoud </vt:lpstr>
      <vt:lpstr>Het gebit</vt:lpstr>
      <vt:lpstr>Hoe loopt de vertering?</vt:lpstr>
      <vt:lpstr>Wat gebeurd waar?</vt:lpstr>
      <vt:lpstr>Wat gebeurd waar?</vt:lpstr>
      <vt:lpstr>Veel voorkomende ingrediënten</vt:lpstr>
      <vt:lpstr>Voerbehoefte </vt:lpstr>
      <vt:lpstr>Foerageergedrag </vt:lpstr>
      <vt:lpstr>Opvallende zaken vertering </vt:lpstr>
      <vt:lpstr>EINDE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Voeding koe</dc:title>
  <dc:creator>Femke Harmsen</dc:creator>
  <cp:lastModifiedBy>Femke Harmsen</cp:lastModifiedBy>
  <cp:revision>15</cp:revision>
  <dcterms:created xsi:type="dcterms:W3CDTF">2017-12-01T11:22:49Z</dcterms:created>
  <dcterms:modified xsi:type="dcterms:W3CDTF">2017-12-08T09:49:10Z</dcterms:modified>
</cp:coreProperties>
</file>